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339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891233-B8A7-4785-B64E-94E6585B13E6}">
          <p14:sldIdLst>
            <p14:sldId id="256"/>
            <p14:sldId id="339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FFFFFF"/>
    <a:srgbClr val="BDE4FF"/>
    <a:srgbClr val="33CC33"/>
    <a:srgbClr val="FF0000"/>
    <a:srgbClr val="FF3300"/>
    <a:srgbClr val="BFC5C8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0941" autoAdjust="0"/>
  </p:normalViewPr>
  <p:slideViewPr>
    <p:cSldViewPr>
      <p:cViewPr>
        <p:scale>
          <a:sx n="100" d="100"/>
          <a:sy n="100" d="100"/>
        </p:scale>
        <p:origin x="-5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2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fld id="{8AF0DC94-B7FF-449D-9335-2C49820ED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7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6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17" r:id="rId11"/>
    <p:sldLayoutId id="2147483706" r:id="rId12"/>
    <p:sldLayoutId id="2147483705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07950" y="2510408"/>
            <a:ext cx="8197850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CEPT Portal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301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2996952"/>
            <a:ext cx="6400800" cy="381000"/>
          </a:xfrm>
        </p:spPr>
        <p:txBody>
          <a:bodyPr/>
          <a:lstStyle/>
          <a:p>
            <a:pPr eaLnBrk="1" hangingPunct="1"/>
            <a:r>
              <a:rPr lang="en-GB" dirty="0"/>
              <a:t>CEPT Workshop on European Spectrum Management and Numbering</a:t>
            </a:r>
          </a:p>
          <a:p>
            <a:pPr eaLnBrk="1" hangingPunct="1"/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June 2014</a:t>
            </a:r>
            <a:endParaRPr lang="da-DK" dirty="0"/>
          </a:p>
          <a:p>
            <a:pPr eaLnBrk="1" hangingPunct="1"/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ECC website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2"/>
            <a:ext cx="4179566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Group page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Each group within the ECC structure has its own page and framework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Group specific news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Helpful information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Meeting documents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Meeting calendar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Special feature for group members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Interested in a group? Apply for membership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725224" cy="40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0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logged in user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2"/>
            <a:ext cx="4179566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Once logged in, easy access to your important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" y="2132856"/>
            <a:ext cx="4901253" cy="424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4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group membership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406150" cy="321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461728" cy="356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80861" y="5805264"/>
            <a:ext cx="15937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2000" dirty="0" smtClean="0"/>
              <a:t>Not Member</a:t>
            </a:r>
            <a:endParaRPr lang="en-US" sz="20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98928" y="5805264"/>
            <a:ext cx="1124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2000" dirty="0" smtClean="0"/>
              <a:t>Member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813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group membership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Gives you access to group restricted areas: forum, some documents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Allows filtering the information according to your interests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In the near future, email reflector based on group membership</a:t>
            </a:r>
          </a:p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1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Electronic working arrangements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99"/>
                </a:solidFill>
              </a:rPr>
              <a:t>Enhance </a:t>
            </a:r>
            <a:r>
              <a:rPr lang="en-US" dirty="0">
                <a:solidFill>
                  <a:srgbClr val="333399"/>
                </a:solidFill>
              </a:rPr>
              <a:t>meeting participation and efficiency.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Guidelines on the </a:t>
            </a:r>
            <a:r>
              <a:rPr lang="en-US" dirty="0" err="1">
                <a:solidFill>
                  <a:srgbClr val="333399"/>
                </a:solidFill>
              </a:rPr>
              <a:t>organisation</a:t>
            </a:r>
            <a:r>
              <a:rPr lang="en-US" dirty="0">
                <a:solidFill>
                  <a:srgbClr val="333399"/>
                </a:solidFill>
              </a:rPr>
              <a:t> and participation in web-meetings, webinars, virtual participation in meetings. </a:t>
            </a:r>
            <a:endParaRPr lang="en-US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99"/>
                </a:solidFill>
              </a:rPr>
              <a:t>Promote use of electronic working means (email reflector, forum, electronic questionnaire) supported by the CEPT portal</a:t>
            </a:r>
            <a:endParaRPr lang="en-US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99"/>
                </a:solidFill>
              </a:rPr>
              <a:t>Facilitated by other features </a:t>
            </a:r>
            <a:r>
              <a:rPr lang="en-US" dirty="0">
                <a:solidFill>
                  <a:srgbClr val="333399"/>
                </a:solidFill>
              </a:rPr>
              <a:t>provided by the CEPT </a:t>
            </a:r>
            <a:r>
              <a:rPr lang="en-US" dirty="0" smtClean="0">
                <a:solidFill>
                  <a:srgbClr val="333399"/>
                </a:solidFill>
              </a:rPr>
              <a:t>portal (meeting documents, meeting management).</a:t>
            </a:r>
            <a:endParaRPr lang="da-DK" dirty="0">
              <a:solidFill>
                <a:srgbClr val="333399"/>
              </a:solidFill>
            </a:endParaRPr>
          </a:p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rgbClr val="333399"/>
                </a:solidFill>
              </a:rPr>
              <a:t>Thanks for your attention!!</a:t>
            </a:r>
            <a:endParaRPr lang="da-DK" dirty="0">
              <a:solidFill>
                <a:srgbClr val="33339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6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6872"/>
            <a:ext cx="618816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88160" y="2274218"/>
            <a:ext cx="2955839" cy="446715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One portal: 5 websites (CEPT, CERP, Com-ITU, ECC, ECO)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Most of the information publicly available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Advanced features restricted to group members</a:t>
            </a:r>
            <a:endParaRPr lang="en-US" sz="2000" dirty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Get a login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457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ECC website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584" y="2276871"/>
            <a:ext cx="3708920" cy="4565451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Home page: access to news.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Direct links to general information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Newsletters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Key topics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Consultations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Presentations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Workshops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Twitter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Navigation through tabs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Related links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" y="2116199"/>
            <a:ext cx="4834855" cy="472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41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ECC website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584" y="2276871"/>
            <a:ext cx="3708920" cy="4565451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ECC tab: Access to general information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ECC mission, framework and structure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Participation, </a:t>
            </a:r>
            <a:r>
              <a:rPr lang="en-US" sz="1800" dirty="0" err="1" smtClean="0">
                <a:solidFill>
                  <a:srgbClr val="333399"/>
                </a:solidFill>
              </a:rPr>
              <a:t>MoU</a:t>
            </a:r>
            <a:r>
              <a:rPr lang="en-US" sz="1800" dirty="0" smtClean="0">
                <a:solidFill>
                  <a:srgbClr val="333399"/>
                </a:solidFill>
              </a:rPr>
              <a:t>, </a:t>
            </a:r>
            <a:r>
              <a:rPr lang="en-US" sz="1800" dirty="0" err="1" smtClean="0">
                <a:solidFill>
                  <a:srgbClr val="333399"/>
                </a:solidFill>
              </a:rPr>
              <a:t>LoU</a:t>
            </a:r>
            <a:endParaRPr lang="en-US" sz="1800" dirty="0" smtClean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Cooperation with ETSI 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Newsletters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CEPT administration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National contacts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55" y="2132856"/>
            <a:ext cx="4649880" cy="45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56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ECC website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584" y="2276871"/>
            <a:ext cx="3708920" cy="456545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Deliverables: 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Access to ECO documentation database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ECC Decision, ECC Recommendation, ECC Report, CEPT Reports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Other deliverables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ECO Reports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Agreements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ECC templates</a:t>
            </a:r>
            <a:endParaRPr lang="en-US" sz="1800" dirty="0" smtClean="0">
              <a:solidFill>
                <a:srgbClr val="33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716016" cy="46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1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ECC website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2"/>
            <a:ext cx="4179566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Tools and services 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Access to ECO online tools 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ECC work </a:t>
            </a:r>
            <a:r>
              <a:rPr lang="en-US" sz="1800" dirty="0" err="1" smtClean="0">
                <a:solidFill>
                  <a:srgbClr val="333399"/>
                </a:solidFill>
              </a:rPr>
              <a:t>programme</a:t>
            </a:r>
            <a:r>
              <a:rPr lang="en-US" sz="1800" dirty="0" smtClean="0">
                <a:solidFill>
                  <a:srgbClr val="333399"/>
                </a:solidFill>
              </a:rPr>
              <a:t> database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EFIS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SEAMCAT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Other services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ECC consultation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ECC questionnaires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ECO circular letters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3062"/>
            <a:ext cx="4928938" cy="419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9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ECC website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2"/>
            <a:ext cx="4179566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Topics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Source of information on many topics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Broadcasting plans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Satellite regulatory information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Research activities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Numbering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PMSE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PPDR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Cognitive radios…</a:t>
            </a:r>
          </a:p>
          <a:p>
            <a:pPr lvl="1">
              <a:buClr>
                <a:srgbClr val="FF0000"/>
              </a:buClr>
            </a:pPr>
            <a:endParaRPr lang="en-US" sz="1800" dirty="0">
              <a:solidFill>
                <a:srgbClr val="333399"/>
              </a:solidFill>
            </a:endParaRPr>
          </a:p>
          <a:p>
            <a:pPr marL="457200" lvl="1" indent="0">
              <a:buClr>
                <a:srgbClr val="FF0000"/>
              </a:buClr>
              <a:buNone/>
            </a:pPr>
            <a:r>
              <a:rPr lang="en-US" sz="1800" dirty="0" smtClean="0">
                <a:solidFill>
                  <a:srgbClr val="333399"/>
                </a:solidFill>
              </a:rPr>
              <a:t>Will be updated soon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4596926" cy="26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70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ECC website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2"/>
            <a:ext cx="4179566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ECC Meeting documents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Gives </a:t>
            </a:r>
            <a:r>
              <a:rPr lang="en-US" sz="2000" dirty="0">
                <a:solidFill>
                  <a:srgbClr val="333399"/>
                </a:solidFill>
              </a:rPr>
              <a:t>access to all public </a:t>
            </a:r>
            <a:r>
              <a:rPr lang="en-US" sz="2000" dirty="0" smtClean="0">
                <a:solidFill>
                  <a:srgbClr val="333399"/>
                </a:solidFill>
              </a:rPr>
              <a:t>meeting documents</a:t>
            </a:r>
            <a:r>
              <a:rPr lang="en-US" sz="2000" dirty="0">
                <a:solidFill>
                  <a:srgbClr val="333399"/>
                </a:solidFill>
              </a:rPr>
              <a:t>. </a:t>
            </a:r>
            <a:endParaRPr lang="en-US" sz="200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Filtering and search functions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For </a:t>
            </a:r>
            <a:r>
              <a:rPr lang="en-US" sz="2000" dirty="0">
                <a:solidFill>
                  <a:srgbClr val="333399"/>
                </a:solidFill>
              </a:rPr>
              <a:t>access to documents restricted to group members, please go to the corresponding group meeting </a:t>
            </a:r>
            <a:r>
              <a:rPr lang="en-US" sz="2000" dirty="0" smtClean="0">
                <a:solidFill>
                  <a:srgbClr val="333399"/>
                </a:solidFill>
              </a:rPr>
              <a:t>document</a:t>
            </a: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4788024" cy="401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38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ECC website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2"/>
            <a:ext cx="4179566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ECC Meeting calendar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Gives </a:t>
            </a:r>
            <a:r>
              <a:rPr lang="en-US" sz="2000" dirty="0">
                <a:solidFill>
                  <a:srgbClr val="333399"/>
                </a:solidFill>
              </a:rPr>
              <a:t>access to all </a:t>
            </a:r>
            <a:r>
              <a:rPr lang="en-US" sz="2000" dirty="0" smtClean="0">
                <a:solidFill>
                  <a:srgbClr val="333399"/>
                </a:solidFill>
              </a:rPr>
              <a:t>meeting within the ECC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Includes </a:t>
            </a:r>
            <a:r>
              <a:rPr lang="en-US" sz="2000" dirty="0" err="1" smtClean="0">
                <a:solidFill>
                  <a:srgbClr val="333399"/>
                </a:solidFill>
              </a:rPr>
              <a:t>webmeeting</a:t>
            </a:r>
            <a:endParaRPr lang="en-US" sz="200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Filtering and search functions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Meeting details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Registration online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585"/>
            <a:ext cx="4464774" cy="441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989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463</Words>
  <Application>Microsoft Office PowerPoint</Application>
  <PresentationFormat>On-screen Show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CEPT Portal </vt:lpstr>
      <vt:lpstr>CEPT portal</vt:lpstr>
      <vt:lpstr>CEPT portal – ECC website</vt:lpstr>
      <vt:lpstr>CEPT portal – ECC website</vt:lpstr>
      <vt:lpstr>CEPT portal – ECC website</vt:lpstr>
      <vt:lpstr>CEPT portal – ECC website</vt:lpstr>
      <vt:lpstr>CEPT portal – ECC website</vt:lpstr>
      <vt:lpstr>CEPT portal – ECC website</vt:lpstr>
      <vt:lpstr>CEPT portal – ECC website</vt:lpstr>
      <vt:lpstr>CEPT portal – ECC website</vt:lpstr>
      <vt:lpstr>CEPT portal – logged in user</vt:lpstr>
      <vt:lpstr>CEPT portal – group membership</vt:lpstr>
      <vt:lpstr>CEPT portal – group membership</vt:lpstr>
      <vt:lpstr>Electronic working arrangements</vt:lpstr>
      <vt:lpstr>PowerPoint Presentation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PHB/TW</dc:creator>
  <cp:lastModifiedBy>Bruno Espinosa</cp:lastModifiedBy>
  <cp:revision>187</cp:revision>
  <cp:lastPrinted>2012-02-22T14:03:37Z</cp:lastPrinted>
  <dcterms:created xsi:type="dcterms:W3CDTF">2011-05-10T00:01:45Z</dcterms:created>
  <dcterms:modified xsi:type="dcterms:W3CDTF">2014-06-04T01:55:55Z</dcterms:modified>
</cp:coreProperties>
</file>